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1" r:id="rId5"/>
    <p:sldId id="258" r:id="rId6"/>
    <p:sldId id="257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7921625" cy="12961938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" d="100"/>
          <a:sy n="10" d="100"/>
        </p:scale>
        <p:origin x="-3240" y="-1464"/>
      </p:cViewPr>
      <p:guideLst>
        <p:guide orient="horz" pos="4083"/>
        <p:guide pos="24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94123" y="4026604"/>
            <a:ext cx="6733381" cy="277841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8244" y="7345098"/>
            <a:ext cx="5545138" cy="3312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772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1048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5755" y="8329245"/>
            <a:ext cx="6733381" cy="257438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25755" y="5493825"/>
            <a:ext cx="6733381" cy="28354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176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446" y="4128617"/>
            <a:ext cx="3022870" cy="116777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97343" y="4128617"/>
            <a:ext cx="3022870" cy="116777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074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2" y="519079"/>
            <a:ext cx="7129463" cy="2160323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2" y="2901435"/>
            <a:ext cx="3500093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6082" y="4110615"/>
            <a:ext cx="3500093" cy="7468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024076" y="2901435"/>
            <a:ext cx="3501468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024076" y="4110615"/>
            <a:ext cx="3501468" cy="7468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903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554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338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2" y="516077"/>
            <a:ext cx="2606160" cy="2196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97136" y="516078"/>
            <a:ext cx="4428408" cy="110626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96082" y="2712406"/>
            <a:ext cx="2606160" cy="88663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62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2695" y="9073356"/>
            <a:ext cx="4752975" cy="10711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52695" y="1158173"/>
            <a:ext cx="4752975" cy="77771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52695" y="10144517"/>
            <a:ext cx="4752975" cy="15212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310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664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5771" y="708106"/>
            <a:ext cx="1544442" cy="1509825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446" y="708106"/>
            <a:ext cx="4501298" cy="1509825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564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96082" y="519079"/>
            <a:ext cx="7129463" cy="2160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2" y="3024454"/>
            <a:ext cx="7129463" cy="8554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96082" y="12013798"/>
            <a:ext cx="1848379" cy="690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E7B70-A2EB-4465-A52B-BB73E7433A8F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706556" y="12013798"/>
            <a:ext cx="2508515" cy="690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677166" y="12013798"/>
            <a:ext cx="1848379" cy="690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25DD5-0AC1-42F0-A213-FCD3B054E9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502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80169"/>
            <a:ext cx="6106885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0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08784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18767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205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5004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41796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049425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80169"/>
            <a:ext cx="6106885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59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061877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678818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208267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73941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30287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244907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430677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808232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054903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87294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05580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679894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059536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340297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573067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132714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91534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167807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628720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304501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420131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42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959153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Personalizado</PresentationFormat>
  <Paragraphs>0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2018-10-24T13:39:43Z</dcterms:created>
  <dcterms:modified xsi:type="dcterms:W3CDTF">2018-10-24T13:50:12Z</dcterms:modified>
</cp:coreProperties>
</file>