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75" r:id="rId5"/>
    <p:sldId id="274" r:id="rId6"/>
    <p:sldId id="273" r:id="rId7"/>
    <p:sldId id="272" r:id="rId8"/>
    <p:sldId id="271" r:id="rId9"/>
    <p:sldId id="270" r:id="rId10"/>
    <p:sldId id="269" r:id="rId11"/>
    <p:sldId id="268" r:id="rId12"/>
  </p:sldIdLst>
  <p:sldSz cx="7921625" cy="12961938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 varScale="1">
        <p:scale>
          <a:sx n="44" d="100"/>
          <a:sy n="44" d="100"/>
        </p:scale>
        <p:origin x="-2406" y="-108"/>
      </p:cViewPr>
      <p:guideLst>
        <p:guide orient="horz" pos="4083"/>
        <p:guide pos="24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94122" y="4026603"/>
            <a:ext cx="6733381" cy="277841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8244" y="7345098"/>
            <a:ext cx="5545138" cy="3312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710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049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5754" y="8329246"/>
            <a:ext cx="6733381" cy="257438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25754" y="5493823"/>
            <a:ext cx="6733381" cy="28354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400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96081" y="3024453"/>
            <a:ext cx="3498718" cy="8554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026826" y="3024453"/>
            <a:ext cx="3498718" cy="8554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576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1" y="2901435"/>
            <a:ext cx="3500093" cy="1209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6081" y="4110614"/>
            <a:ext cx="3500093" cy="74681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024076" y="2901435"/>
            <a:ext cx="3501468" cy="12091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024076" y="4110614"/>
            <a:ext cx="3501468" cy="74681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68881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414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233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082" y="516077"/>
            <a:ext cx="2606160" cy="2196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97136" y="516078"/>
            <a:ext cx="4428408" cy="110626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96082" y="2712406"/>
            <a:ext cx="2606160" cy="88663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909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2694" y="9073357"/>
            <a:ext cx="4752975" cy="107116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52694" y="1158173"/>
            <a:ext cx="4752975" cy="77771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52694" y="10144517"/>
            <a:ext cx="4752975" cy="15212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241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195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743178" y="519079"/>
            <a:ext cx="1782366" cy="110596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96081" y="519079"/>
            <a:ext cx="5215070" cy="110596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086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96081" y="519079"/>
            <a:ext cx="7129463" cy="2160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6081" y="3024453"/>
            <a:ext cx="7129463" cy="8554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96081" y="12013797"/>
            <a:ext cx="1848379" cy="69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F015D-746D-412E-980C-8F136FCB35FD}" type="datetimeFigureOut">
              <a:rPr lang="es-AR" smtClean="0"/>
              <a:t>24/10/2018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706555" y="12013797"/>
            <a:ext cx="2508515" cy="69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677165" y="12013797"/>
            <a:ext cx="1848379" cy="69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1130E-FE34-41C3-A606-FCCF0A6DCF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935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80169"/>
            <a:ext cx="6106885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7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43571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79452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058731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4036258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25400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99098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251952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151387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64200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48" y="3024188"/>
            <a:ext cx="5194129" cy="8555037"/>
          </a:xfrm>
        </p:spPr>
      </p:pic>
    </p:spTree>
    <p:extLst>
      <p:ext uri="{BB962C8B-B14F-4D97-AF65-F5344CB8AC3E}">
        <p14:creationId xmlns:p14="http://schemas.microsoft.com/office/powerpoint/2010/main" val="32612256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Personalizado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2018-10-24T13:51:11Z</dcterms:created>
  <dcterms:modified xsi:type="dcterms:W3CDTF">2018-10-24T14:15:08Z</dcterms:modified>
</cp:coreProperties>
</file>