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7921625" cy="12961938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44" d="100"/>
          <a:sy n="44" d="100"/>
        </p:scale>
        <p:origin x="-2406" y="-108"/>
      </p:cViewPr>
      <p:guideLst>
        <p:guide orient="horz" pos="4083"/>
        <p:guide pos="24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94122" y="4026603"/>
            <a:ext cx="6733381" cy="277841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88244" y="7345098"/>
            <a:ext cx="5545138" cy="33124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C761-2AFE-4CC4-8E41-F81B4663BF04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B2A5-0825-42D2-8A85-B6370B2FEB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929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C761-2AFE-4CC4-8E41-F81B4663BF04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B2A5-0825-42D2-8A85-B6370B2FEB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95824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5754" y="8329246"/>
            <a:ext cx="6733381" cy="257438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25754" y="5493823"/>
            <a:ext cx="6733381" cy="283542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C761-2AFE-4CC4-8E41-F81B4663BF04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B2A5-0825-42D2-8A85-B6370B2FEB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0946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446" y="5715856"/>
            <a:ext cx="3022870" cy="161694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97343" y="5715856"/>
            <a:ext cx="3022870" cy="161694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C761-2AFE-4CC4-8E41-F81B4663BF04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B2A5-0825-42D2-8A85-B6370B2FEB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4723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6081" y="519079"/>
            <a:ext cx="7129463" cy="2160323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6081" y="2901435"/>
            <a:ext cx="3500093" cy="12091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96081" y="4110614"/>
            <a:ext cx="3500093" cy="74681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024076" y="2901435"/>
            <a:ext cx="3501468" cy="12091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024076" y="4110614"/>
            <a:ext cx="3501468" cy="74681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C761-2AFE-4CC4-8E41-F81B4663BF04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B2A5-0825-42D2-8A85-B6370B2FEB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27606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C761-2AFE-4CC4-8E41-F81B4663BF04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B2A5-0825-42D2-8A85-B6370B2FEB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34019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C761-2AFE-4CC4-8E41-F81B4663BF04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B2A5-0825-42D2-8A85-B6370B2FEB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71470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6082" y="516077"/>
            <a:ext cx="2606160" cy="21963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97136" y="516078"/>
            <a:ext cx="4428408" cy="110626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96082" y="2712406"/>
            <a:ext cx="2606160" cy="88663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C761-2AFE-4CC4-8E41-F81B4663BF04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B2A5-0825-42D2-8A85-B6370B2FEB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11278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52694" y="9073357"/>
            <a:ext cx="4752975" cy="107116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52694" y="1158173"/>
            <a:ext cx="4752975" cy="77771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52694" y="10144517"/>
            <a:ext cx="4752975" cy="15212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C761-2AFE-4CC4-8E41-F81B4663BF04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B2A5-0825-42D2-8A85-B6370B2FEB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67045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C761-2AFE-4CC4-8E41-F81B4663BF04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B2A5-0825-42D2-8A85-B6370B2FEB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3139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5771" y="981147"/>
            <a:ext cx="1544442" cy="209041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446" y="981147"/>
            <a:ext cx="4501298" cy="2090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C761-2AFE-4CC4-8E41-F81B4663BF04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B2A5-0825-42D2-8A85-B6370B2FEB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3188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96081" y="519079"/>
            <a:ext cx="7129463" cy="2160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6081" y="3024453"/>
            <a:ext cx="7129463" cy="8554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96081" y="12013797"/>
            <a:ext cx="1848379" cy="690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5C761-2AFE-4CC4-8E41-F81B4663BF04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706555" y="12013797"/>
            <a:ext cx="2508515" cy="690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677165" y="12013797"/>
            <a:ext cx="1848379" cy="690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AB2A5-0825-42D2-8A85-B6370B2FEB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50658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6081" y="519079"/>
            <a:ext cx="7129463" cy="11146466"/>
          </a:xfrm>
          <a:solidFill>
            <a:srgbClr val="C00000"/>
          </a:solidFill>
        </p:spPr>
        <p:txBody>
          <a:bodyPr>
            <a:normAutofit/>
          </a:bodyPr>
          <a:lstStyle/>
          <a:p>
            <a:pPr marL="87313">
              <a:tabLst>
                <a:tab pos="6465888" algn="l"/>
              </a:tabLst>
            </a:pPr>
            <a:r>
              <a:rPr lang="es-AR" sz="5400" dirty="0" smtClean="0">
                <a:solidFill>
                  <a:schemeClr val="bg1"/>
                </a:solidFill>
              </a:rPr>
              <a:t>Gómez lozano y su gente que a la vez que competían con las otras listas opositoras eran los árbitros del partido.</a:t>
            </a:r>
            <a:br>
              <a:rPr lang="es-AR" sz="5400" dirty="0" smtClean="0">
                <a:solidFill>
                  <a:schemeClr val="bg1"/>
                </a:solidFill>
              </a:rPr>
            </a:br>
            <a:r>
              <a:rPr lang="es-AR" sz="5400" dirty="0" smtClean="0">
                <a:solidFill>
                  <a:schemeClr val="bg1"/>
                </a:solidFill>
              </a:rPr>
              <a:t> Fundamentos de su rechazo de las listas opositoras que se presentaron. Actas originales</a:t>
            </a:r>
            <a:endParaRPr lang="es-A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846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" y="80169"/>
            <a:ext cx="6106885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57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" y="80169"/>
            <a:ext cx="6106885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91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699478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2000903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313326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4067157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2788551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776295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250111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17672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19000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6791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4362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80968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607908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22</Words>
  <Application>Microsoft Office PowerPoint</Application>
  <PresentationFormat>Personalizado</PresentationFormat>
  <Paragraphs>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Gómez lozano y su gente que a la vez que competían con las otras listas opositoras eran los árbitros del partido.  Fundamentos de su rechazo de las listas opositoras que se presentaron. Actas originales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Gómez lozano y su gente que a la vez que competían con las otras listas opositoras eran los árbitros del partido.  Fundamentos de su rechazo de las listas opositoras que se presentaron. Actas originales</dc:title>
  <dc:creator>USUARIO</dc:creator>
  <cp:lastModifiedBy>USUARIO</cp:lastModifiedBy>
  <cp:revision>1</cp:revision>
  <dcterms:created xsi:type="dcterms:W3CDTF">2018-10-24T14:19:36Z</dcterms:created>
  <dcterms:modified xsi:type="dcterms:W3CDTF">2018-10-24T14:26:09Z</dcterms:modified>
</cp:coreProperties>
</file>